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67" r:id="rId3"/>
    <p:sldId id="268" r:id="rId4"/>
    <p:sldId id="269" r:id="rId5"/>
    <p:sldId id="257" r:id="rId6"/>
    <p:sldId id="270" r:id="rId7"/>
    <p:sldId id="271" r:id="rId8"/>
    <p:sldId id="259" r:id="rId9"/>
    <p:sldId id="264" r:id="rId10"/>
    <p:sldId id="260" r:id="rId11"/>
    <p:sldId id="265" r:id="rId12"/>
    <p:sldId id="261" r:id="rId13"/>
    <p:sldId id="262" r:id="rId14"/>
    <p:sldId id="263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66" d="100"/>
          <a:sy n="66" d="100"/>
        </p:scale>
        <p:origin x="5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2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8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9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91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0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5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3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90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13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71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5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Valence Bond Theory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Hybridization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82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Complex Hybrids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some atoms form more than four bonds are the EXCEPTION TO OCTET</a:t>
            </a:r>
            <a:endParaRPr lang="en-CA" sz="2400" dirty="0"/>
          </a:p>
          <a:p>
            <a:pPr lvl="0"/>
            <a:r>
              <a:rPr lang="en-US" sz="2400" dirty="0"/>
              <a:t>these atoms also form hybrid orbitals</a:t>
            </a:r>
            <a:endParaRPr lang="en-CA" sz="2400" dirty="0"/>
          </a:p>
          <a:p>
            <a:pPr lvl="0"/>
            <a:r>
              <a:rPr lang="en-US" sz="2400" dirty="0"/>
              <a:t>since there are more than 4 bonds there must be more than 4 hybrid orbitals</a:t>
            </a: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r>
              <a:rPr lang="en-US" sz="2400" dirty="0"/>
              <a:t>How is this Possible?</a:t>
            </a:r>
            <a:endParaRPr lang="en-CA" sz="2400" dirty="0"/>
          </a:p>
          <a:p>
            <a:pPr marL="0" indent="0">
              <a:buNone/>
            </a:pPr>
            <a:r>
              <a:rPr lang="en-US" sz="2400" dirty="0"/>
              <a:t> </a:t>
            </a:r>
            <a:endParaRPr lang="en-CA" sz="2400" dirty="0"/>
          </a:p>
          <a:p>
            <a:r>
              <a:rPr lang="en-US" sz="2400" dirty="0"/>
              <a:t>Answer:	</a:t>
            </a:r>
            <a:r>
              <a:rPr lang="en-US" sz="2400" dirty="0" smtClean="0"/>
              <a:t>hybrid orbitals that form with the s p and d subshells</a:t>
            </a:r>
            <a:endParaRPr lang="en-CA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36052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35" y="793376"/>
            <a:ext cx="8633012" cy="459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9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Rules for Hybridization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5317"/>
            <a:ext cx="10131425" cy="294042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CA" sz="2400" dirty="0" smtClean="0"/>
              <a:t>There must be at least one electron in the s, p or d orbital in order to hybridize them.  (this is why promotion is sometimes necessary)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dirty="0" smtClean="0"/>
              <a:t>Only two electrons can exist in each hybrid orbital.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dirty="0" smtClean="0"/>
              <a:t>Hybridization can only occur with s, p and d orbitals that have the </a:t>
            </a:r>
            <a:r>
              <a:rPr lang="en-CA" sz="2400" u="sng" dirty="0" smtClean="0"/>
              <a:t>same principle quantum number</a:t>
            </a:r>
            <a:r>
              <a:rPr lang="en-CA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967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Valence Bond Theory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Valence bond theory states that hybrid orbital overlap when forming a covalent bond.</a:t>
            </a:r>
          </a:p>
          <a:p>
            <a:r>
              <a:rPr lang="en-CA" sz="2400" dirty="0" smtClean="0"/>
              <a:t>Hybrid orbitals will always maximize their electron density between the two atoms along the x axis.</a:t>
            </a:r>
          </a:p>
          <a:p>
            <a:r>
              <a:rPr lang="en-CA" sz="2400" dirty="0" smtClean="0"/>
              <a:t>This first bond is referred to as the sigma bonds.</a:t>
            </a:r>
          </a:p>
          <a:p>
            <a:r>
              <a:rPr lang="en-CA" sz="2400" dirty="0" smtClean="0"/>
              <a:t>Most sigma bonds are between hybrid orbitals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74398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Double and Triple Bonds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If atoms need to share more than 1 electron pair they cannot overlap their next set of orbitals along the x axis</a:t>
            </a:r>
          </a:p>
          <a:p>
            <a:r>
              <a:rPr lang="en-CA" sz="2400" dirty="0" smtClean="0"/>
              <a:t>Thus they must resort to overlapping on the y-axis and thus these orbitals </a:t>
            </a:r>
          </a:p>
          <a:p>
            <a:pPr marL="0" indent="0">
              <a:buNone/>
            </a:pPr>
            <a:r>
              <a:rPr lang="en-CA" sz="2400" b="1" cap="all" dirty="0"/>
              <a:t>	</a:t>
            </a:r>
            <a:r>
              <a:rPr lang="en-CA" sz="2400" b="1" cap="all" dirty="0" smtClean="0"/>
              <a:t>	</a:t>
            </a:r>
            <a:r>
              <a:rPr lang="en-CA" sz="2400" b="1" u="sng" cap="all" dirty="0" smtClean="0"/>
              <a:t>do not hybridize</a:t>
            </a:r>
          </a:p>
          <a:p>
            <a:r>
              <a:rPr lang="en-CA" sz="2400" dirty="0" smtClean="0"/>
              <a:t>The second bond (of a double bond) is called a pi bond and is formed always with </a:t>
            </a:r>
            <a:r>
              <a:rPr lang="en-CA" sz="2400" b="1" dirty="0" smtClean="0"/>
              <a:t>p orbitals</a:t>
            </a:r>
          </a:p>
          <a:p>
            <a:r>
              <a:rPr lang="en-CA" sz="2400" dirty="0" smtClean="0"/>
              <a:t>If a triple bond is required the electron density will be along the z axis</a:t>
            </a:r>
          </a:p>
          <a:p>
            <a:r>
              <a:rPr lang="en-CA" sz="2400" dirty="0" smtClean="0"/>
              <a:t>This is also called a pi bond and thus is in p orbitals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45550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97" y="321328"/>
            <a:ext cx="5318033" cy="5381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813" y="321328"/>
            <a:ext cx="5136776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6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62857"/>
            <a:ext cx="10131425" cy="890210"/>
          </a:xfrm>
        </p:spPr>
        <p:txBody>
          <a:bodyPr/>
          <a:lstStyle/>
          <a:p>
            <a:r>
              <a:rPr lang="en-CA" dirty="0" smtClean="0"/>
              <a:t>Valence Bond Theory Normal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253067"/>
            <a:ext cx="11506199" cy="4538133"/>
          </a:xfrm>
        </p:spPr>
        <p:txBody>
          <a:bodyPr/>
          <a:lstStyle/>
          <a:p>
            <a:pPr lvl="0"/>
            <a:r>
              <a:rPr lang="en-US" sz="2800" dirty="0"/>
              <a:t>developed by Linus Pauling</a:t>
            </a:r>
          </a:p>
          <a:p>
            <a:pPr lvl="0"/>
            <a:r>
              <a:rPr lang="en-US" sz="2800" dirty="0"/>
              <a:t>Concerned with </a:t>
            </a:r>
            <a:r>
              <a:rPr lang="en-US" sz="2800" b="1" u="sng" dirty="0"/>
              <a:t>HOW</a:t>
            </a:r>
            <a:r>
              <a:rPr lang="en-US" sz="2800" dirty="0"/>
              <a:t> element share electrons in a covalent bond</a:t>
            </a:r>
            <a:endParaRPr lang="en-CA" sz="2800" dirty="0"/>
          </a:p>
          <a:p>
            <a:r>
              <a:rPr lang="en-US" sz="2800" dirty="0"/>
              <a:t>his theory states that when two atoms covalently bond their valence orbitals occupy the same space </a:t>
            </a:r>
            <a:r>
              <a:rPr lang="en-US" sz="2800" b="1" dirty="0"/>
              <a:t>(OVERLAP) </a:t>
            </a:r>
            <a:r>
              <a:rPr lang="en-US" sz="2800" dirty="0"/>
              <a:t>becoming one </a:t>
            </a:r>
            <a:r>
              <a:rPr lang="en-US" sz="2800" b="1" cap="all" dirty="0"/>
              <a:t>combined</a:t>
            </a:r>
            <a:r>
              <a:rPr lang="en-US" sz="2800" dirty="0"/>
              <a:t> orbital with electrons spinning in opposite directions</a:t>
            </a:r>
          </a:p>
          <a:p>
            <a:r>
              <a:rPr lang="en-US" sz="2800" dirty="0"/>
              <a:t>Only two electrons maximum can occupy this new combined orbital</a:t>
            </a:r>
          </a:p>
          <a:p>
            <a:r>
              <a:rPr lang="en-US" sz="2800" dirty="0"/>
              <a:t>Any two half filled orbitals can overlap in this way</a:t>
            </a:r>
            <a:endParaRPr lang="en-CA" sz="28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5108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" y="667657"/>
            <a:ext cx="10823191" cy="516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1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4171"/>
            <a:ext cx="10131425" cy="933753"/>
          </a:xfrm>
        </p:spPr>
        <p:txBody>
          <a:bodyPr/>
          <a:lstStyle/>
          <a:p>
            <a:r>
              <a:rPr lang="en-CA" dirty="0" smtClean="0"/>
              <a:t>Valence Bond Theory still Normal…….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07924"/>
            <a:ext cx="11244943" cy="2825447"/>
          </a:xfrm>
        </p:spPr>
        <p:txBody>
          <a:bodyPr/>
          <a:lstStyle/>
          <a:p>
            <a:r>
              <a:rPr lang="en-CA" sz="2800" dirty="0"/>
              <a:t>When the orbitals overlap the atoms arrange themselves such that the maximum overlap is obtained</a:t>
            </a:r>
          </a:p>
          <a:p>
            <a:r>
              <a:rPr lang="en-CA" sz="2800" dirty="0"/>
              <a:t>This will leave a large electron density between the two elements on the x axis with a small node on the opposite side.</a:t>
            </a: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14" y="3526191"/>
            <a:ext cx="8145194" cy="30664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8606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Do you see a Problem with Carbon?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065867"/>
            <a:ext cx="10131425" cy="3649133"/>
          </a:xfrm>
        </p:spPr>
        <p:txBody>
          <a:bodyPr>
            <a:normAutofit/>
          </a:bodyPr>
          <a:lstStyle/>
          <a:p>
            <a:r>
              <a:rPr lang="en-CA" sz="2400" dirty="0" smtClean="0"/>
              <a:t>Think about quantum theory</a:t>
            </a:r>
          </a:p>
          <a:p>
            <a:r>
              <a:rPr lang="en-CA" sz="2400" dirty="0" smtClean="0"/>
              <a:t>Carbon ends is 2s</a:t>
            </a:r>
            <a:r>
              <a:rPr lang="en-CA" sz="2400" baseline="30000" dirty="0" smtClean="0"/>
              <a:t>2</a:t>
            </a:r>
            <a:r>
              <a:rPr lang="en-CA" sz="2400" dirty="0" smtClean="0"/>
              <a:t> and 2p</a:t>
            </a:r>
            <a:r>
              <a:rPr lang="en-CA" sz="2400" baseline="30000" dirty="0" smtClean="0"/>
              <a:t>2  </a:t>
            </a:r>
          </a:p>
          <a:p>
            <a:r>
              <a:rPr lang="en-CA" sz="2400" dirty="0" smtClean="0"/>
              <a:t>How many bonds should it form?  Will all those bonds be equal?</a:t>
            </a:r>
            <a:endParaRPr lang="en-CA" sz="2400" dirty="0"/>
          </a:p>
          <a:p>
            <a:r>
              <a:rPr lang="en-CA" sz="2400" dirty="0" smtClean="0"/>
              <a:t>NO so how does it manage 4 equal bonds with orbital overlaps?</a:t>
            </a:r>
            <a:endParaRPr lang="en-CA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83294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744" y="232229"/>
            <a:ext cx="10131425" cy="986972"/>
          </a:xfrm>
        </p:spPr>
        <p:txBody>
          <a:bodyPr>
            <a:normAutofit fontScale="90000"/>
          </a:bodyPr>
          <a:lstStyle/>
          <a:p>
            <a:pPr algn="ctr"/>
            <a:r>
              <a:rPr lang="en-CA" smtClean="0"/>
              <a:t>Valence Bond Theory Kind of Weird………</a:t>
            </a:r>
            <a:br>
              <a:rPr lang="en-CA" smtClean="0"/>
            </a:br>
            <a:r>
              <a:rPr lang="en-CA" smtClean="0"/>
              <a:t>Hybrid Orbitals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116" y="1219201"/>
            <a:ext cx="11259455" cy="4209144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VSEPR tells us that carbon can form tetrahedral structures</a:t>
            </a:r>
          </a:p>
          <a:p>
            <a:pPr lvl="0"/>
            <a:r>
              <a:rPr lang="en-US" sz="2800" dirty="0" smtClean="0"/>
              <a:t>Valence bond theory needs to explain this and cannot with simple s, p orbital overlaps</a:t>
            </a:r>
          </a:p>
          <a:p>
            <a:pPr lvl="0"/>
            <a:r>
              <a:rPr lang="en-US" sz="2800" dirty="0" smtClean="0"/>
              <a:t>a combination of the s orbital with one, two or three of the p orbitals to form </a:t>
            </a:r>
            <a:r>
              <a:rPr lang="en-US" sz="2800" dirty="0" err="1" smtClean="0"/>
              <a:t>sp</a:t>
            </a:r>
            <a:r>
              <a:rPr lang="en-US" sz="2800" dirty="0" smtClean="0"/>
              <a:t>, sp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and sp</a:t>
            </a:r>
            <a:r>
              <a:rPr lang="en-US" sz="2800" baseline="30000" dirty="0" smtClean="0"/>
              <a:t>3 </a:t>
            </a:r>
            <a:r>
              <a:rPr lang="en-US" sz="2800" dirty="0" smtClean="0"/>
              <a:t>orbitals respectively</a:t>
            </a:r>
            <a:endParaRPr lang="en-CA" sz="2800" dirty="0" smtClean="0"/>
          </a:p>
          <a:p>
            <a:pPr lvl="0"/>
            <a:r>
              <a:rPr lang="en-US" sz="2800" dirty="0" smtClean="0"/>
              <a:t>carbon has the ability to form 4 sp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hybrid orbitals that are all the same shape and size and differ only by orientation in space</a:t>
            </a: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3099648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744" y="232229"/>
            <a:ext cx="10131425" cy="986972"/>
          </a:xfrm>
        </p:spPr>
        <p:txBody>
          <a:bodyPr>
            <a:normAutofit fontScale="90000"/>
          </a:bodyPr>
          <a:lstStyle/>
          <a:p>
            <a:pPr algn="ctr"/>
            <a:r>
              <a:rPr lang="en-CA" smtClean="0"/>
              <a:t>Valence Bond Theory Kind of Weird………</a:t>
            </a:r>
            <a:br>
              <a:rPr lang="en-CA" smtClean="0"/>
            </a:br>
            <a:r>
              <a:rPr lang="en-CA" smtClean="0"/>
              <a:t>Hybrid Orbitals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2" y="1219201"/>
            <a:ext cx="11462655" cy="5021943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only formed when </a:t>
            </a:r>
            <a:r>
              <a:rPr lang="en-US" sz="2800" b="1" dirty="0" smtClean="0"/>
              <a:t>bonding occurs</a:t>
            </a:r>
            <a:endParaRPr lang="en-CA" sz="2800" dirty="0" smtClean="0"/>
          </a:p>
          <a:p>
            <a:pPr lvl="0"/>
            <a:r>
              <a:rPr lang="en-US" sz="2800" dirty="0" smtClean="0"/>
              <a:t>form </a:t>
            </a:r>
            <a:r>
              <a:rPr lang="en-US" sz="2800" b="1" dirty="0" smtClean="0"/>
              <a:t>SPONTANEOUSLY</a:t>
            </a:r>
            <a:endParaRPr lang="en-CA" sz="2800" dirty="0" smtClean="0"/>
          </a:p>
          <a:p>
            <a:pPr lvl="0"/>
            <a:r>
              <a:rPr lang="en-US" sz="2800" dirty="0" smtClean="0"/>
              <a:t>do </a:t>
            </a:r>
            <a:r>
              <a:rPr lang="en-US" sz="2800" b="1" u="sng" dirty="0" smtClean="0"/>
              <a:t>NOT</a:t>
            </a:r>
            <a:r>
              <a:rPr lang="en-US" sz="2800" dirty="0" smtClean="0"/>
              <a:t> exist in an isolated atom</a:t>
            </a:r>
            <a:endParaRPr lang="en-CA" sz="2800" dirty="0" smtClean="0"/>
          </a:p>
          <a:p>
            <a:pPr lvl="0"/>
            <a:r>
              <a:rPr lang="en-US" sz="2800" dirty="0" smtClean="0"/>
              <a:t>this ensures that the </a:t>
            </a:r>
            <a:r>
              <a:rPr lang="en-US" sz="2800" dirty="0" err="1" smtClean="0"/>
              <a:t>centre</a:t>
            </a:r>
            <a:r>
              <a:rPr lang="en-US" sz="2800" dirty="0" smtClean="0"/>
              <a:t> atom has a Noble gas configuration</a:t>
            </a:r>
            <a:endParaRPr lang="en-CA" sz="2800" dirty="0" smtClean="0"/>
          </a:p>
          <a:p>
            <a:r>
              <a:rPr lang="en-US" sz="2800" dirty="0" smtClean="0"/>
              <a:t>What about atoms that form covalent bonds without an octet?</a:t>
            </a:r>
            <a:endParaRPr lang="en-CA" sz="2800" dirty="0" smtClean="0"/>
          </a:p>
          <a:p>
            <a:r>
              <a:rPr lang="en-US" sz="2800" dirty="0" smtClean="0"/>
              <a:t>(BF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, BeH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</a:t>
            </a:r>
            <a:endParaRPr lang="en-CA" sz="2800" dirty="0" smtClean="0"/>
          </a:p>
          <a:p>
            <a:pPr lvl="0"/>
            <a:r>
              <a:rPr lang="en-US" sz="2800" dirty="0" smtClean="0"/>
              <a:t>Pauling suggested an entire series of hybridizations could occur they are as follows:</a:t>
            </a:r>
            <a:endParaRPr lang="en-CA" sz="2800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8345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250578" y="0"/>
            <a:ext cx="9722223" cy="6669741"/>
            <a:chOff x="1838457" y="416859"/>
            <a:chExt cx="7583795" cy="6669741"/>
          </a:xfrm>
        </p:grpSpPr>
        <p:pic>
          <p:nvPicPr>
            <p:cNvPr id="3097" name="Picture 25" descr="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586" y="1102660"/>
              <a:ext cx="5308390" cy="5983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8457" y="416859"/>
              <a:ext cx="7583795" cy="6669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09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91" y="147918"/>
            <a:ext cx="4671732" cy="61453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479" y="295835"/>
            <a:ext cx="4965886" cy="599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498</Words>
  <Application>Microsoft Office PowerPoint</Application>
  <PresentationFormat>Widescreen</PresentationFormat>
  <Paragraphs>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Valence Bond Theory</vt:lpstr>
      <vt:lpstr>Valence Bond Theory Normal</vt:lpstr>
      <vt:lpstr>PowerPoint Presentation</vt:lpstr>
      <vt:lpstr>Valence Bond Theory still Normal…….</vt:lpstr>
      <vt:lpstr>Do you see a Problem with Carbon?</vt:lpstr>
      <vt:lpstr>Valence Bond Theory Kind of Weird……… Hybrid Orbitals</vt:lpstr>
      <vt:lpstr>Valence Bond Theory Kind of Weird……… Hybrid Orbitals</vt:lpstr>
      <vt:lpstr>PowerPoint Presentation</vt:lpstr>
      <vt:lpstr>PowerPoint Presentation</vt:lpstr>
      <vt:lpstr>Complex Hybrids</vt:lpstr>
      <vt:lpstr>PowerPoint Presentation</vt:lpstr>
      <vt:lpstr>Rules for Hybridization</vt:lpstr>
      <vt:lpstr>Valence Bond Theory</vt:lpstr>
      <vt:lpstr>Double and Triple Bonds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Valence Bond Theory</dc:title>
  <dc:creator>Julia Zuk</dc:creator>
  <cp:lastModifiedBy>Julia Zuk</cp:lastModifiedBy>
  <cp:revision>10</cp:revision>
  <dcterms:created xsi:type="dcterms:W3CDTF">2015-09-30T00:35:25Z</dcterms:created>
  <dcterms:modified xsi:type="dcterms:W3CDTF">2016-03-03T14:08:40Z</dcterms:modified>
</cp:coreProperties>
</file>